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ato" panose="020F0502020204030203" pitchFamily="34" charset="0"/>
      <p:regular r:id="rId17"/>
      <p:bold r:id="rId18"/>
      <p:italic r:id="rId19"/>
      <p:boldItalic r:id="rId20"/>
    </p:embeddedFont>
    <p:embeddedFont>
      <p:font typeface="Montserrat" panose="000005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7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2b45be64ff_0_7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2b45be64ff_0_7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2b45be64ff_0_7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2b45be64ff_0_7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2b45be64ff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2b45be64ff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2b45be64ff_0_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2b45be64ff_0_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2b45be64ff_0_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2b45be64ff_0_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16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2b45be64ff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2b45be64ff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2b45be64ff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2b45be64ff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b45be64ff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2b45be64ff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orange matrix denotes our RSSI matrix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blue data denotes to which station each AP is going to transmit at a given txop. And the green part of the data represents the value of the throughput of each AP.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b45be64ff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2b45be64ff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b45be64ff_0_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b45be64ff_0_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This is possible since, at each TXOP, only one station from a group of nearest stations to a particular AP can connect with it.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2b45be64ff_0_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2b45be64ff_0_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2b45be64ff_0_6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2b45be64ff_0_6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b45be64ff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2b45be64ff_0_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2902350" y="901125"/>
            <a:ext cx="5995200" cy="23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Next-Gen WiFi Throughput Prediction: A machine learning approach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body" idx="4294967295"/>
          </p:nvPr>
        </p:nvSpPr>
        <p:spPr>
          <a:xfrm>
            <a:off x="555275" y="480050"/>
            <a:ext cx="2875800" cy="33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Model performance:</a:t>
            </a:r>
            <a:endParaRPr sz="17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  <p:pic>
        <p:nvPicPr>
          <p:cNvPr id="191" name="Google Shape;19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9300" y="480038"/>
            <a:ext cx="5048250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>
            <a:spLocks noGrp="1"/>
          </p:cNvSpPr>
          <p:nvPr>
            <p:ph type="body" idx="4294967295"/>
          </p:nvPr>
        </p:nvSpPr>
        <p:spPr>
          <a:xfrm>
            <a:off x="555275" y="480050"/>
            <a:ext cx="2875800" cy="33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Features importance:</a:t>
            </a:r>
            <a:endParaRPr sz="17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  <p:pic>
        <p:nvPicPr>
          <p:cNvPr id="197" name="Google Shape;19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175" y="1169513"/>
            <a:ext cx="5408125" cy="2804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>
            <a:spLocks noGrp="1"/>
          </p:cNvSpPr>
          <p:nvPr>
            <p:ph type="body" idx="4294967295"/>
          </p:nvPr>
        </p:nvSpPr>
        <p:spPr>
          <a:xfrm>
            <a:off x="555275" y="480050"/>
            <a:ext cx="8274000" cy="33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Simpler model: decision tree</a:t>
            </a:r>
            <a:endParaRPr sz="17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classification problem seems to be so simple so we opted for a simpler model for faster training. We chose to work with a decision tree model with default hyperparameters.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Model performance: </a:t>
            </a:r>
            <a:endParaRPr b="1"/>
          </a:p>
        </p:txBody>
      </p:sp>
      <p:pic>
        <p:nvPicPr>
          <p:cNvPr id="203" name="Google Shape;20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2875" y="1690825"/>
            <a:ext cx="28194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209" name="Google Shape;209;p25"/>
          <p:cNvSpPr txBox="1">
            <a:spLocks noGrp="1"/>
          </p:cNvSpPr>
          <p:nvPr>
            <p:ph type="title"/>
          </p:nvPr>
        </p:nvSpPr>
        <p:spPr>
          <a:xfrm>
            <a:off x="1297500" y="1121625"/>
            <a:ext cx="7038900" cy="30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Problem simplified by turning it into a classification problem with 13 unique throughput values.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New features created to represent the difference and division between useful and interfering signals.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Simpler model chosen for faster training, resulting in an efficient and effective solution for the given challenge.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Model performance: </a:t>
            </a:r>
            <a:r>
              <a:rPr lang="en" sz="1700" b="1"/>
              <a:t>100% accuracy</a:t>
            </a:r>
            <a:r>
              <a:rPr lang="en" sz="1700"/>
              <a:t>.</a:t>
            </a:r>
            <a:endParaRPr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2CFB5BF4-BD07-5F3F-2673-21546504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250" y="2006900"/>
            <a:ext cx="7038900" cy="914100"/>
          </a:xfrm>
        </p:spPr>
        <p:txBody>
          <a:bodyPr>
            <a:normAutofit fontScale="90000"/>
          </a:bodyPr>
          <a:lstStyle/>
          <a:p>
            <a:r>
              <a:rPr lang="fr-FR" sz="4000" dirty="0" err="1"/>
              <a:t>Thank</a:t>
            </a:r>
            <a:r>
              <a:rPr lang="fr-FR" sz="4000" dirty="0"/>
              <a:t> </a:t>
            </a:r>
            <a:r>
              <a:rPr lang="fr-FR" sz="4000" dirty="0" err="1"/>
              <a:t>you</a:t>
            </a:r>
            <a:r>
              <a:rPr lang="fr-FR" sz="4000" dirty="0"/>
              <a:t> for </a:t>
            </a:r>
            <a:r>
              <a:rPr lang="fr-FR" sz="4000" dirty="0" err="1"/>
              <a:t>your</a:t>
            </a:r>
            <a:r>
              <a:rPr lang="fr-FR" sz="4000" dirty="0"/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62129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</a:t>
            </a:r>
            <a:endParaRPr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Problem statement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Data preprocessing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Feature engineering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Model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conclusion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46" name="Google Shape;146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goal is to use machine learning to predict the achievable Wi-Fi network throughput for a given subset of access points (APs) transmitting simultaneously using Coordinated Spatial Reuse (c-SR) in the Multi-Access Point Coordination framework.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 synthetic dataset has been provided with data from multiple random WLAN deployments.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</a:t>
            </a:r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body" idx="1"/>
          </p:nvPr>
        </p:nvSpPr>
        <p:spPr>
          <a:xfrm>
            <a:off x="1130475" y="964300"/>
            <a:ext cx="80136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provided dataset includes multiple entries for different Wi-Fi network deployments, which vary in device position and include the RSSI matrices and the subset of randomly selected APs for each deployment.</a:t>
            </a:r>
            <a:endParaRPr/>
          </a:p>
        </p:txBody>
      </p:sp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78250"/>
            <a:ext cx="9144000" cy="326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preprocessing</a:t>
            </a:r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1"/>
          </p:nvPr>
        </p:nvSpPr>
        <p:spPr>
          <a:xfrm>
            <a:off x="997700" y="1126325"/>
            <a:ext cx="7969200" cy="16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primary task is to transform datasets by removing the RSSI matrix and adding new features as columns, labeled APi_STAj, to represent the signal strength between access points and stations. 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This process will result in 5 unique datasets based on different topologies, which will later be merged into a single dataset. To create these new features, the APi_STAj value is considered only if the corresponding AP is active and the nearest station's AP is also active; otherwise, the value is zero.</a:t>
            </a:r>
            <a:endParaRPr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6350" y="3036325"/>
            <a:ext cx="7504223" cy="168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37875" y="3036325"/>
            <a:ext cx="152400" cy="168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0275" y="3036325"/>
            <a:ext cx="1553725" cy="168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body" idx="4294967295"/>
          </p:nvPr>
        </p:nvSpPr>
        <p:spPr>
          <a:xfrm>
            <a:off x="378300" y="391575"/>
            <a:ext cx="8384400" cy="4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next step involves transforming all datasets to match the shape of the dataset with a 9-station topology. Consequently, all stations linked to a specific AP can be treated as a single station, with the main difference being the RSSI between the AP and the station. the 5 topologies are combined into train and test datasets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We ended up with the following features, These features can be categorized into the following groups: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Access Points (APs):  </a:t>
            </a:r>
            <a:endParaRPr dirty="0"/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AP1, AP2, AP3, AP4, AP5, AP6, AP7, AP8, AP9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Deployment: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	Deployment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Signal Strength between Access Points and Stations (RSSI Values):</a:t>
            </a:r>
            <a:endParaRPr dirty="0"/>
          </a:p>
          <a:p>
            <a:pPr marL="914400" lvl="0" indent="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AP1_STA1, AP1_STA2, ..., AP9_STA9 (total of 81 features)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Throughputs: </a:t>
            </a:r>
            <a:endParaRPr dirty="0"/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TP1, TP2, TP3, TP4, TP5, TP6, TP7, TP8, TP9.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engineering</a:t>
            </a:r>
            <a:endParaRPr/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1152575" y="1088425"/>
            <a:ext cx="7632300" cy="37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consider this </a:t>
            </a:r>
            <a:r>
              <a:rPr lang="en" b="1" u="sng"/>
              <a:t>hypothesis</a:t>
            </a:r>
            <a:r>
              <a:rPr lang="en"/>
              <a:t> from the perspective of a particular station: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signal emitted by its associated access point (AP) can be considered the desired or useful signal.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signals emanating from other APs that are active at a given transmission opportunity (TXOP) can be regarded as interfering signals.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global interfering signal at the station is the sum of all interfering signals from various APs, expressed in terms of power(Watt).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Based on this hypothesis, we can create 9 separate datasets i.e each AP can be treated separately.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Useful features can now be created, namely: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difference</a:t>
            </a:r>
            <a:r>
              <a:rPr lang="en"/>
              <a:t>: Useful signal minus interfering signal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division</a:t>
            </a:r>
            <a:r>
              <a:rPr lang="en"/>
              <a:t>: Useful signal divided by interfering signal.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>
            <a:spLocks noGrp="1"/>
          </p:cNvSpPr>
          <p:nvPr>
            <p:ph type="body" idx="4294967295"/>
          </p:nvPr>
        </p:nvSpPr>
        <p:spPr>
          <a:xfrm>
            <a:off x="378300" y="391575"/>
            <a:ext cx="4269600" cy="12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For example this is how the first 10 rows  data for AP1 would look like:</a:t>
            </a:r>
            <a:endParaRPr/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91575"/>
            <a:ext cx="4191301" cy="4233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learning model: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body" idx="1"/>
          </p:nvPr>
        </p:nvSpPr>
        <p:spPr>
          <a:xfrm>
            <a:off x="1297500" y="1099500"/>
            <a:ext cx="7038900" cy="3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Simplification: 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Problem transformed from regression to classification.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Reason: 13 unique throughput values identified.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Model: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Xgboost with the following hyperparameters: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Number of iteration: Default (100).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Learning rate : 0.2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Max depth: 15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Number of classes: 13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Affichage à l'écran (16:9)</PresentationFormat>
  <Paragraphs>59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Montserrat</vt:lpstr>
      <vt:lpstr>Lato</vt:lpstr>
      <vt:lpstr>Arial</vt:lpstr>
      <vt:lpstr>Focus</vt:lpstr>
      <vt:lpstr>Next-Gen WiFi Throughput Prediction: A machine learning approach</vt:lpstr>
      <vt:lpstr>Table of content</vt:lpstr>
      <vt:lpstr>Problem statement</vt:lpstr>
      <vt:lpstr>Data </vt:lpstr>
      <vt:lpstr>Data preprocessing</vt:lpstr>
      <vt:lpstr>Présentation PowerPoint</vt:lpstr>
      <vt:lpstr>Feature engineering</vt:lpstr>
      <vt:lpstr>Présentation PowerPoint</vt:lpstr>
      <vt:lpstr>Machine learning model:</vt:lpstr>
      <vt:lpstr>Présentation PowerPoint</vt:lpstr>
      <vt:lpstr>Présentation PowerPoint</vt:lpstr>
      <vt:lpstr>Présentation PowerPoint</vt:lpstr>
      <vt:lpstr>Conclusion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Next-Gen WiFi Throughput Prediction: A machine learning approach</dc:title>
  <cp:lastModifiedBy>hamdi.barkous</cp:lastModifiedBy>
  <cp:revision>1</cp:revision>
  <dcterms:modified xsi:type="dcterms:W3CDTF">2023-04-05T01:57:04Z</dcterms:modified>
</cp:coreProperties>
</file>